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28" r:id="rId3"/>
    <p:sldId id="329" r:id="rId4"/>
    <p:sldId id="330" r:id="rId5"/>
    <p:sldId id="333" r:id="rId6"/>
    <p:sldId id="332" r:id="rId7"/>
    <p:sldId id="334" r:id="rId8"/>
    <p:sldId id="31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BFD"/>
    <a:srgbClr val="FFFFFF"/>
    <a:srgbClr val="F5F9FD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3" autoAdjust="0"/>
    <p:restoredTop sz="96396" autoAdjust="0"/>
  </p:normalViewPr>
  <p:slideViewPr>
    <p:cSldViewPr snapToGrid="0">
      <p:cViewPr varScale="1">
        <p:scale>
          <a:sx n="159" d="100"/>
          <a:sy n="159" d="100"/>
        </p:scale>
        <p:origin x="286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59433-B91E-42D7-94E8-9AAF4B54F7F1}" type="datetimeFigureOut">
              <a:rPr lang="ru-RU" smtClean="0"/>
              <a:pPr/>
              <a:t>23.08.2021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70D46-6E04-4512-AEA1-45804B2A53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215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80682" y="-62753"/>
            <a:ext cx="12362329" cy="7010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2011681"/>
            <a:ext cx="9144000" cy="1498282"/>
          </a:xfrm>
        </p:spPr>
        <p:txBody>
          <a:bodyPr anchor="b">
            <a:normAutofit/>
          </a:bodyPr>
          <a:lstStyle>
            <a:lvl1pPr algn="ctr">
              <a:defRPr sz="5400" spc="3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059170"/>
            <a:ext cx="2743200" cy="365125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ru-RU" dirty="0"/>
              <a:t>Екатеринбург, 2020</a:t>
            </a:r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07" y="252313"/>
            <a:ext cx="547586" cy="553062"/>
          </a:xfrm>
          <a:prstGeom prst="rect">
            <a:avLst/>
          </a:prstGeom>
        </p:spPr>
      </p:pic>
      <p:sp>
        <p:nvSpPr>
          <p:cNvPr id="19" name="Прямоугольник 18"/>
          <p:cNvSpPr/>
          <p:nvPr userDrawn="1"/>
        </p:nvSpPr>
        <p:spPr>
          <a:xfrm>
            <a:off x="3048000" y="89745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ГАОУ ДПО СВЕРДЛОВСКОЙ ОБЛАСТИ</a:t>
            </a:r>
          </a:p>
          <a:p>
            <a:pPr algn="ctr"/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«ИНСТИТУТ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6377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" grpId="0"/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  <p:bldP spid="1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Цветной блок"/>
          <p:cNvSpPr/>
          <p:nvPr userDrawn="1"/>
        </p:nvSpPr>
        <p:spPr>
          <a:xfrm rot="5400000">
            <a:off x="-279343" y="279343"/>
            <a:ext cx="6858001" cy="6299314"/>
          </a:xfrm>
          <a:custGeom>
            <a:avLst/>
            <a:gdLst>
              <a:gd name="connsiteX0" fmla="*/ 0 w 10287001"/>
              <a:gd name="connsiteY0" fmla="*/ 9448151 h 9448151"/>
              <a:gd name="connsiteX1" fmla="*/ 0 w 10287001"/>
              <a:gd name="connsiteY1" fmla="*/ 304947 h 9448151"/>
              <a:gd name="connsiteX2" fmla="*/ 4966632 w 10287001"/>
              <a:gd name="connsiteY2" fmla="*/ 304947 h 9448151"/>
              <a:gd name="connsiteX3" fmla="*/ 5143501 w 10287001"/>
              <a:gd name="connsiteY3" fmla="*/ 0 h 9448151"/>
              <a:gd name="connsiteX4" fmla="*/ 5320371 w 10287001"/>
              <a:gd name="connsiteY4" fmla="*/ 304947 h 9448151"/>
              <a:gd name="connsiteX5" fmla="*/ 10287001 w 10287001"/>
              <a:gd name="connsiteY5" fmla="*/ 304947 h 9448151"/>
              <a:gd name="connsiteX6" fmla="*/ 10287001 w 10287001"/>
              <a:gd name="connsiteY6" fmla="*/ 9448151 h 944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7001" h="9448151">
                <a:moveTo>
                  <a:pt x="0" y="9448151"/>
                </a:moveTo>
                <a:lnTo>
                  <a:pt x="0" y="304947"/>
                </a:lnTo>
                <a:lnTo>
                  <a:pt x="4966632" y="304947"/>
                </a:lnTo>
                <a:lnTo>
                  <a:pt x="5143501" y="0"/>
                </a:lnTo>
                <a:lnTo>
                  <a:pt x="5320371" y="304947"/>
                </a:lnTo>
                <a:lnTo>
                  <a:pt x="10287001" y="304947"/>
                </a:lnTo>
                <a:lnTo>
                  <a:pt x="10287001" y="944815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8000">
                <a:schemeClr val="bg2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200" dirty="0">
              <a:solidFill>
                <a:schemeClr val="tx1"/>
              </a:solidFill>
            </a:endParaRPr>
          </a:p>
        </p:txBody>
      </p:sp>
      <p:sp>
        <p:nvSpPr>
          <p:cNvPr id="8" name="Текст"/>
          <p:cNvSpPr>
            <a:spLocks noGrp="1"/>
          </p:cNvSpPr>
          <p:nvPr>
            <p:ph type="body" sz="quarter" idx="23" hasCustomPrompt="1"/>
          </p:nvPr>
        </p:nvSpPr>
        <p:spPr>
          <a:xfrm>
            <a:off x="6576094" y="1817914"/>
            <a:ext cx="5101010" cy="4266382"/>
          </a:xfr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spcBef>
                <a:spcPts val="8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текст</a:t>
            </a:r>
            <a:endParaRPr lang="en-US" altLang="ja-JP" dirty="0"/>
          </a:p>
        </p:txBody>
      </p:sp>
      <p:sp>
        <p:nvSpPr>
          <p:cNvPr id="5" name="Изображение"/>
          <p:cNvSpPr>
            <a:spLocks noGrp="1"/>
          </p:cNvSpPr>
          <p:nvPr>
            <p:ph type="pic" sz="quarter" idx="10" hasCustomPrompt="1"/>
          </p:nvPr>
        </p:nvSpPr>
        <p:spPr>
          <a:xfrm>
            <a:off x="315685" y="272143"/>
            <a:ext cx="5486803" cy="5812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Вставить изображение</a:t>
            </a:r>
            <a:endParaRPr lang="en-US" dirty="0"/>
          </a:p>
        </p:txBody>
      </p:sp>
      <p:sp>
        <p:nvSpPr>
          <p:cNvPr id="9" name="Прямоугольник 8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559710" y="626881"/>
            <a:ext cx="5117394" cy="103910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75334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ac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animBg="1"/>
      <p:bldP spid="9" grpId="0" animBg="1"/>
      <p:bldP spid="10" grpId="0" animBg="1"/>
      <p:bldP spid="11" grpId="0" animBg="1"/>
      <p:bldP spid="1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Изображение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69858" cy="6858000"/>
          </a:xfrm>
          <a:custGeom>
            <a:avLst/>
            <a:gdLst/>
            <a:ahLst/>
            <a:cxnLst/>
            <a:rect l="l" t="t" r="r" b="b"/>
            <a:pathLst>
              <a:path w="10500547" h="10287000">
                <a:moveTo>
                  <a:pt x="0" y="0"/>
                </a:moveTo>
                <a:lnTo>
                  <a:pt x="7928797" y="0"/>
                </a:lnTo>
                <a:lnTo>
                  <a:pt x="10500547" y="10287000"/>
                </a:lnTo>
                <a:lnTo>
                  <a:pt x="0" y="10287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2000"/>
            </a:lvl1pPr>
          </a:lstStyle>
          <a:p>
            <a:endParaRPr kumimoji="1" lang="ru-RU" altLang="ja-JP" dirty="0"/>
          </a:p>
          <a:p>
            <a:endParaRPr kumimoji="1" lang="ru-RU" altLang="ja-JP" dirty="0"/>
          </a:p>
          <a:p>
            <a:endParaRPr kumimoji="1" lang="ru-RU" altLang="ja-JP" dirty="0"/>
          </a:p>
          <a:p>
            <a:endParaRPr kumimoji="1" lang="ru-RU" altLang="ja-JP" dirty="0"/>
          </a:p>
          <a:p>
            <a:endParaRPr kumimoji="1" lang="ru-RU" altLang="ja-JP" dirty="0"/>
          </a:p>
          <a:p>
            <a:endParaRPr kumimoji="1" lang="ru-RU" altLang="ja-JP" dirty="0"/>
          </a:p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sp>
        <p:nvSpPr>
          <p:cNvPr id="4" name="номер"/>
          <p:cNvSpPr>
            <a:spLocks noGrp="1"/>
          </p:cNvSpPr>
          <p:nvPr>
            <p:ph type="sldNum" sz="quarter" idx="11"/>
          </p:nvPr>
        </p:nvSpPr>
        <p:spPr>
          <a:xfrm>
            <a:off x="8610600" y="6014474"/>
            <a:ext cx="2743200" cy="365125"/>
          </a:xfrm>
        </p:spPr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869858" y="1126277"/>
            <a:ext cx="5483942" cy="781326"/>
          </a:xfrm>
        </p:spPr>
        <p:txBody>
          <a:bodyPr anchor="b">
            <a:noAutofit/>
          </a:bodyPr>
          <a:lstStyle>
            <a:lvl1pPr>
              <a:defRPr sz="40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2" name="Текст 2"/>
          <p:cNvSpPr>
            <a:spLocks noGrp="1"/>
          </p:cNvSpPr>
          <p:nvPr>
            <p:ph type="body" idx="1"/>
          </p:nvPr>
        </p:nvSpPr>
        <p:spPr>
          <a:xfrm>
            <a:off x="5869858" y="2125524"/>
            <a:ext cx="5483942" cy="3655844"/>
          </a:xfrm>
        </p:spPr>
        <p:txBody>
          <a:bodyPr/>
          <a:lstStyle>
            <a:lvl1pPr marL="0" indent="0">
              <a:buNone/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70096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/>
      <p:bldP spid="32" grpId="0" build="p">
        <p:tmplLst>
          <p:tmpl lvl="1">
            <p:tnLst>
              <p:par>
                <p:cTn presetID="2" presetClass="entr" presetSubtype="2" accel="2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Рамка"/>
          <p:cNvSpPr/>
          <p:nvPr userDrawn="1"/>
        </p:nvSpPr>
        <p:spPr>
          <a:xfrm>
            <a:off x="514896" y="1448781"/>
            <a:ext cx="3873055" cy="3873055"/>
          </a:xfrm>
          <a:prstGeom prst="ellipse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 w="12700">
            <a:solidFill>
              <a:schemeClr val="bg2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Изображение"/>
          <p:cNvSpPr>
            <a:spLocks noGrp="1"/>
          </p:cNvSpPr>
          <p:nvPr>
            <p:ph type="pic" sz="quarter" idx="12" hasCustomPrompt="1"/>
          </p:nvPr>
        </p:nvSpPr>
        <p:spPr>
          <a:xfrm>
            <a:off x="642194" y="1576079"/>
            <a:ext cx="3618459" cy="3618458"/>
          </a:xfrm>
          <a:prstGeom prst="ellipse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84799" y="530942"/>
            <a:ext cx="6792359" cy="1371600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idx="1"/>
          </p:nvPr>
        </p:nvSpPr>
        <p:spPr>
          <a:xfrm>
            <a:off x="4793227" y="2197509"/>
            <a:ext cx="6783932" cy="3775587"/>
          </a:xfrm>
        </p:spPr>
        <p:txBody>
          <a:bodyPr/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799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ac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2" grpId="0" build="p">
        <p:tmplLst>
          <p:tmpl lvl="1">
            <p:tnLst>
              <p:par>
                <p:cTn presetID="2" presetClass="entr" presetSubtype="2" accel="2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animBg="1"/>
      <p:bldP spid="14" grpId="0" animBg="1"/>
      <p:bldP spid="15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2 блока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Цветной блок"/>
          <p:cNvSpPr/>
          <p:nvPr userDrawn="1"/>
        </p:nvSpPr>
        <p:spPr>
          <a:xfrm>
            <a:off x="0" y="0"/>
            <a:ext cx="2451423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/>
          </a:p>
        </p:txBody>
      </p:sp>
      <p:sp>
        <p:nvSpPr>
          <p:cNvPr id="4" name="Номер"/>
          <p:cNvSpPr>
            <a:spLocks noGrp="1"/>
          </p:cNvSpPr>
          <p:nvPr>
            <p:ph type="sldNum" sz="quarter" idx="11"/>
          </p:nvPr>
        </p:nvSpPr>
        <p:spPr>
          <a:xfrm>
            <a:off x="8610600" y="6282608"/>
            <a:ext cx="2743200" cy="365125"/>
          </a:xfrm>
        </p:spPr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Рамка"/>
          <p:cNvSpPr/>
          <p:nvPr userDrawn="1"/>
        </p:nvSpPr>
        <p:spPr>
          <a:xfrm>
            <a:off x="514896" y="1448781"/>
            <a:ext cx="3873055" cy="3873055"/>
          </a:xfrm>
          <a:prstGeom prst="ellipse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Изображение"/>
          <p:cNvSpPr>
            <a:spLocks noGrp="1"/>
          </p:cNvSpPr>
          <p:nvPr>
            <p:ph type="pic" sz="quarter" idx="12" hasCustomPrompt="1"/>
          </p:nvPr>
        </p:nvSpPr>
        <p:spPr>
          <a:xfrm>
            <a:off x="642194" y="1576079"/>
            <a:ext cx="3618459" cy="3618458"/>
          </a:xfrm>
          <a:prstGeom prst="ellipse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953326" y="637378"/>
            <a:ext cx="6400474" cy="648296"/>
          </a:xfrm>
        </p:spPr>
        <p:txBody>
          <a:bodyPr anchor="b">
            <a:noAutofit/>
          </a:bodyPr>
          <a:lstStyle>
            <a:lvl1pPr>
              <a:defRPr sz="40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idx="1"/>
          </p:nvPr>
        </p:nvSpPr>
        <p:spPr>
          <a:xfrm>
            <a:off x="4961267" y="1533588"/>
            <a:ext cx="6392533" cy="1552262"/>
          </a:xfrm>
        </p:spPr>
        <p:txBody>
          <a:bodyPr>
            <a:normAutofit/>
          </a:bodyPr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Прямоугольник 18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Текст 2"/>
          <p:cNvSpPr>
            <a:spLocks noGrp="1"/>
          </p:cNvSpPr>
          <p:nvPr>
            <p:ph type="body" idx="13"/>
          </p:nvPr>
        </p:nvSpPr>
        <p:spPr>
          <a:xfrm>
            <a:off x="4969208" y="3333764"/>
            <a:ext cx="6392533" cy="2469291"/>
          </a:xfrm>
        </p:spPr>
        <p:txBody>
          <a:bodyPr>
            <a:normAutofit/>
          </a:bodyPr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046172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accel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ac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ac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6" grpId="0"/>
      <p:bldP spid="15" grpId="0"/>
      <p:bldP spid="16" grpId="0" build="p">
        <p:tmplLst>
          <p:tmpl lvl="1">
            <p:tnLst>
              <p:par>
                <p:cTn presetID="2" presetClass="entr" presetSubtype="2" accel="2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/>
      <p:bldP spid="20" grpId="0" animBg="1"/>
      <p:bldP spid="21" grpId="0" animBg="1"/>
      <p:bldP spid="23" grpId="0" build="p">
        <p:tmplLst>
          <p:tmpl lvl="1">
            <p:tnLst>
              <p:par>
                <p:cTn presetID="2" presetClass="entr" presetSubtype="2" accel="2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accel="2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Цветной блок"/>
          <p:cNvSpPr/>
          <p:nvPr userDrawn="1"/>
        </p:nvSpPr>
        <p:spPr>
          <a:xfrm rot="5400000">
            <a:off x="-279343" y="279343"/>
            <a:ext cx="6858001" cy="6299314"/>
          </a:xfrm>
          <a:custGeom>
            <a:avLst/>
            <a:gdLst>
              <a:gd name="connsiteX0" fmla="*/ 0 w 10287001"/>
              <a:gd name="connsiteY0" fmla="*/ 9448151 h 9448151"/>
              <a:gd name="connsiteX1" fmla="*/ 0 w 10287001"/>
              <a:gd name="connsiteY1" fmla="*/ 304947 h 9448151"/>
              <a:gd name="connsiteX2" fmla="*/ 4966632 w 10287001"/>
              <a:gd name="connsiteY2" fmla="*/ 304947 h 9448151"/>
              <a:gd name="connsiteX3" fmla="*/ 5143501 w 10287001"/>
              <a:gd name="connsiteY3" fmla="*/ 0 h 9448151"/>
              <a:gd name="connsiteX4" fmla="*/ 5320371 w 10287001"/>
              <a:gd name="connsiteY4" fmla="*/ 304947 h 9448151"/>
              <a:gd name="connsiteX5" fmla="*/ 10287001 w 10287001"/>
              <a:gd name="connsiteY5" fmla="*/ 304947 h 9448151"/>
              <a:gd name="connsiteX6" fmla="*/ 10287001 w 10287001"/>
              <a:gd name="connsiteY6" fmla="*/ 9448151 h 944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7001" h="9448151">
                <a:moveTo>
                  <a:pt x="0" y="9448151"/>
                </a:moveTo>
                <a:lnTo>
                  <a:pt x="0" y="304947"/>
                </a:lnTo>
                <a:lnTo>
                  <a:pt x="4966632" y="304947"/>
                </a:lnTo>
                <a:lnTo>
                  <a:pt x="5143501" y="0"/>
                </a:lnTo>
                <a:lnTo>
                  <a:pt x="5320371" y="304947"/>
                </a:lnTo>
                <a:lnTo>
                  <a:pt x="10287001" y="304947"/>
                </a:lnTo>
                <a:lnTo>
                  <a:pt x="10287001" y="944815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48000">
                <a:schemeClr val="bg2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200" dirty="0">
              <a:solidFill>
                <a:schemeClr val="tx1"/>
              </a:solidFill>
            </a:endParaRPr>
          </a:p>
        </p:txBody>
      </p:sp>
      <p:sp>
        <p:nvSpPr>
          <p:cNvPr id="6" name="Заголовок"/>
          <p:cNvSpPr>
            <a:spLocks noGrp="1"/>
          </p:cNvSpPr>
          <p:nvPr>
            <p:ph type="body" sz="quarter" idx="15" hasCustomPrompt="1"/>
          </p:nvPr>
        </p:nvSpPr>
        <p:spPr>
          <a:xfrm>
            <a:off x="304854" y="1358770"/>
            <a:ext cx="5551098" cy="4260473"/>
          </a:xfrm>
        </p:spPr>
        <p:txBody>
          <a:bodyPr anchor="ctr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5867" spc="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altLang="ja-JP" dirty="0"/>
              <a:t>ЗАГОЛОВОК</a:t>
            </a:r>
            <a:endParaRPr lang="en-US" dirty="0"/>
          </a:p>
        </p:txBody>
      </p:sp>
      <p:sp>
        <p:nvSpPr>
          <p:cNvPr id="11" name="Прямоугольник 10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705599" y="1358770"/>
            <a:ext cx="4916557" cy="504203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91021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/>
      <p:bldP spid="12" grpId="0" animBg="1"/>
      <p:bldP spid="13" grpId="0" animBg="1"/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Заголовок"/>
          <p:cNvSpPr>
            <a:spLocks noGrp="1"/>
          </p:cNvSpPr>
          <p:nvPr>
            <p:ph type="title" hasCustomPrompt="1"/>
          </p:nvPr>
        </p:nvSpPr>
        <p:spPr>
          <a:xfrm>
            <a:off x="364866" y="2228867"/>
            <a:ext cx="4980986" cy="23702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lnSpc>
                <a:spcPts val="6000"/>
              </a:lnSpc>
              <a:defRPr sz="4800" b="1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altLang="ja-JP" dirty="0"/>
              <a:t>ЗАГОЛОВОК СЛАЙДА</a:t>
            </a:r>
            <a:endParaRPr kumimoji="1" lang="ja-JP" altLang="en-US" dirty="0"/>
          </a:p>
        </p:txBody>
      </p:sp>
      <p:sp>
        <p:nvSpPr>
          <p:cNvPr id="6" name="Линия"/>
          <p:cNvSpPr/>
          <p:nvPr userDrawn="1"/>
        </p:nvSpPr>
        <p:spPr>
          <a:xfrm>
            <a:off x="5497254" y="2108854"/>
            <a:ext cx="60012" cy="2370263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5830957" y="821636"/>
            <a:ext cx="5791199" cy="506233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078699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59230" y="304800"/>
            <a:ext cx="10179005" cy="77756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 1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2198924" y="1957795"/>
            <a:ext cx="8739311" cy="3964341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759231" y="1246509"/>
            <a:ext cx="10179005" cy="425848"/>
          </a:xfrm>
        </p:spPr>
        <p:txBody>
          <a:bodyPr>
            <a:normAutofit/>
          </a:bodyPr>
          <a:lstStyle>
            <a:lvl1pPr marL="0" indent="0" algn="l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 rot="10800000" flipH="1">
            <a:off x="0" y="1892944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 rot="10800000" flipH="1">
            <a:off x="0" y="2045344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10800000" flipH="1">
            <a:off x="0" y="2197744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023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/>
      <p:bldP spid="19" grpId="0" animBg="1"/>
      <p:bldP spid="20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78685" y="304800"/>
            <a:ext cx="10159550" cy="77756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 1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198924" y="1957795"/>
            <a:ext cx="8739311" cy="3964341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Прямоугольник 1"/>
          <p:cNvSpPr/>
          <p:nvPr userDrawn="1"/>
        </p:nvSpPr>
        <p:spPr>
          <a:xfrm rot="10800000" flipH="1">
            <a:off x="0" y="1892944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 rot="10800000" flipH="1">
            <a:off x="0" y="2045344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 rot="10800000" flipH="1">
            <a:off x="0" y="2197744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778686" y="1246509"/>
            <a:ext cx="10159550" cy="425848"/>
          </a:xfrm>
        </p:spPr>
        <p:txBody>
          <a:bodyPr>
            <a:normAutofit/>
          </a:bodyPr>
          <a:lstStyle>
            <a:lvl1pPr marL="0" indent="0" algn="l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7612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 animBg="1"/>
      <p:bldP spid="9" grpId="0" animBg="1"/>
      <p:bldP spid="12" grpId="0" animBg="1"/>
      <p:bldP spid="1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98923" y="304800"/>
            <a:ext cx="8739311" cy="77756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 1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198924" y="1957795"/>
            <a:ext cx="8739311" cy="3964341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" name="Прямоугольник 1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2198924" y="1246509"/>
            <a:ext cx="8739311" cy="425848"/>
          </a:xfrm>
        </p:spPr>
        <p:txBody>
          <a:bodyPr>
            <a:normAutofit/>
          </a:bodyPr>
          <a:lstStyle>
            <a:lvl1pPr marL="0" indent="0" algn="l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4" name="фон"/>
          <p:cNvSpPr/>
          <p:nvPr userDrawn="1"/>
        </p:nvSpPr>
        <p:spPr>
          <a:xfrm>
            <a:off x="0" y="0"/>
            <a:ext cx="1391478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01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 animBg="1"/>
      <p:bldP spid="9" grpId="0" animBg="1"/>
      <p:bldP spid="12" grpId="0" animBg="1"/>
      <p:bldP spid="1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98923" y="304800"/>
            <a:ext cx="8739311" cy="77756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 1</a:t>
            </a:r>
          </a:p>
        </p:txBody>
      </p:sp>
      <p:sp>
        <p:nvSpPr>
          <p:cNvPr id="15" name="Объект 2"/>
          <p:cNvSpPr>
            <a:spLocks noGrp="1"/>
          </p:cNvSpPr>
          <p:nvPr>
            <p:ph idx="1"/>
          </p:nvPr>
        </p:nvSpPr>
        <p:spPr>
          <a:xfrm>
            <a:off x="2198924" y="1957795"/>
            <a:ext cx="8739311" cy="3964341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2198924" y="1246509"/>
            <a:ext cx="8739311" cy="425848"/>
          </a:xfrm>
        </p:spPr>
        <p:txBody>
          <a:bodyPr>
            <a:normAutofit/>
          </a:bodyPr>
          <a:lstStyle>
            <a:lvl1pPr marL="0" indent="0" algn="l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7" name="Цветной блок"/>
          <p:cNvSpPr/>
          <p:nvPr userDrawn="1"/>
        </p:nvSpPr>
        <p:spPr>
          <a:xfrm>
            <a:off x="0" y="0"/>
            <a:ext cx="1360723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884035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/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-76200"/>
            <a:ext cx="12192000" cy="701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786" y="389968"/>
            <a:ext cx="460429" cy="553062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3048000" y="100610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ГАОУ ДПО СВЕРДЛОВСКОЙ ОБЛАСТИ</a:t>
            </a:r>
          </a:p>
          <a:p>
            <a:pPr algn="ctr"/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«ИНСТИТУТ РАЗВИТИЯ ОБРАЗОВАНИЯ»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35429" y="4365171"/>
            <a:ext cx="11321142" cy="827635"/>
          </a:xfrm>
        </p:spPr>
        <p:txBody>
          <a:bodyPr anchor="b">
            <a:normAutofit/>
          </a:bodyPr>
          <a:lstStyle>
            <a:lvl1pPr algn="ctr">
              <a:defRPr sz="4400" spc="3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35429" y="5341515"/>
            <a:ext cx="11321142" cy="438799"/>
          </a:xfrm>
        </p:spPr>
        <p:txBody>
          <a:bodyPr>
            <a:normAutofit/>
          </a:bodyPr>
          <a:lstStyle>
            <a:lvl1pPr marL="0" indent="0" algn="ctr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942713" y="6104890"/>
            <a:ext cx="2306574" cy="365125"/>
          </a:xfrm>
        </p:spPr>
        <p:txBody>
          <a:bodyPr/>
          <a:lstStyle>
            <a:lvl1pPr algn="ctr">
              <a:defRPr sz="1400"/>
            </a:lvl1pPr>
          </a:lstStyle>
          <a:p>
            <a:r>
              <a:rPr lang="ru-RU" dirty="0"/>
              <a:t>Екатеринбург, 2020</a:t>
            </a:r>
          </a:p>
        </p:txBody>
      </p:sp>
      <p:sp>
        <p:nvSpPr>
          <p:cNvPr id="11" name="Рисунок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1739592"/>
            <a:ext cx="12192000" cy="24768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Вставить рисунок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  <p:bldP spid="11" grpId="0" build="p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78684" y="304800"/>
            <a:ext cx="10661044" cy="77756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 1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778685" y="1342417"/>
            <a:ext cx="10661043" cy="505838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32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600"/>
              </a:spcBef>
              <a:defRPr sz="2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30000"/>
              </a:lnSpc>
              <a:spcBef>
                <a:spcPts val="600"/>
              </a:spcBef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600"/>
              </a:spcBef>
              <a:defRPr sz="20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1545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фон"/>
          <p:cNvSpPr/>
          <p:nvPr userDrawn="1"/>
        </p:nvSpPr>
        <p:spPr>
          <a:xfrm>
            <a:off x="0" y="4611757"/>
            <a:ext cx="12192000" cy="224624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3" name="Контакты"/>
          <p:cNvSpPr>
            <a:spLocks noGrp="1"/>
          </p:cNvSpPr>
          <p:nvPr>
            <p:ph type="body" sz="quarter" idx="15" hasCustomPrompt="1"/>
          </p:nvPr>
        </p:nvSpPr>
        <p:spPr>
          <a:xfrm>
            <a:off x="3425472" y="1965914"/>
            <a:ext cx="5341057" cy="825092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4800" b="0" spc="6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ru-RU" altLang="ja-JP" dirty="0"/>
              <a:t>КОНТАКТЫ</a:t>
            </a:r>
            <a:endParaRPr lang="en-US" dirty="0"/>
          </a:p>
        </p:txBody>
      </p:sp>
      <p:sp>
        <p:nvSpPr>
          <p:cNvPr id="5" name="текст"/>
          <p:cNvSpPr>
            <a:spLocks noGrp="1"/>
          </p:cNvSpPr>
          <p:nvPr>
            <p:ph type="body" sz="quarter" idx="23" hasCustomPrompt="1"/>
          </p:nvPr>
        </p:nvSpPr>
        <p:spPr>
          <a:xfrm>
            <a:off x="4372826" y="2921075"/>
            <a:ext cx="4438153" cy="1154126"/>
          </a:xfrm>
        </p:spPr>
        <p:txBody>
          <a:bodyPr anchor="t" anchorCtr="0">
            <a:no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Адрес</a:t>
            </a:r>
            <a:endParaRPr lang="en-US" altLang="ja-JP" dirty="0"/>
          </a:p>
        </p:txBody>
      </p:sp>
      <p:pic>
        <p:nvPicPr>
          <p:cNvPr id="20" name="адрес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" b="73"/>
          <a:stretch>
            <a:fillRect/>
          </a:stretch>
        </p:blipFill>
        <p:spPr>
          <a:xfrm>
            <a:off x="3425472" y="2921075"/>
            <a:ext cx="714826" cy="713777"/>
          </a:xfrm>
          <a:prstGeom prst="rect">
            <a:avLst/>
          </a:prstGeom>
        </p:spPr>
      </p:pic>
      <p:pic>
        <p:nvPicPr>
          <p:cNvPr id="21" name="почта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2065525" y="5018726"/>
            <a:ext cx="594627" cy="593754"/>
          </a:xfrm>
          <a:prstGeom prst="rect">
            <a:avLst/>
          </a:prstGeom>
        </p:spPr>
      </p:pic>
      <p:pic>
        <p:nvPicPr>
          <p:cNvPr id="22" name="телефон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469689" y="5134006"/>
            <a:ext cx="509198" cy="508451"/>
          </a:xfrm>
          <a:prstGeom prst="rect">
            <a:avLst/>
          </a:prstGeom>
        </p:spPr>
      </p:pic>
      <p:pic>
        <p:nvPicPr>
          <p:cNvPr id="26" name="сайт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8176" y="5047779"/>
            <a:ext cx="535648" cy="535648"/>
          </a:xfrm>
          <a:prstGeom prst="rect">
            <a:avLst/>
          </a:prstGeom>
        </p:spPr>
      </p:pic>
      <p:sp>
        <p:nvSpPr>
          <p:cNvPr id="28" name="текст"/>
          <p:cNvSpPr>
            <a:spLocks noGrp="1"/>
          </p:cNvSpPr>
          <p:nvPr>
            <p:ph type="body" sz="quarter" idx="25" hasCustomPrompt="1"/>
          </p:nvPr>
        </p:nvSpPr>
        <p:spPr>
          <a:xfrm>
            <a:off x="779205" y="5621037"/>
            <a:ext cx="3167268" cy="537417"/>
          </a:xfrm>
        </p:spPr>
        <p:txBody>
          <a:bodyPr anchor="t" anchorCtr="0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altLang="ja-JP" dirty="0"/>
              <a:t>E-mail</a:t>
            </a:r>
          </a:p>
        </p:txBody>
      </p:sp>
      <p:sp>
        <p:nvSpPr>
          <p:cNvPr id="29" name="текст"/>
          <p:cNvSpPr>
            <a:spLocks noGrp="1"/>
          </p:cNvSpPr>
          <p:nvPr>
            <p:ph type="body" sz="quarter" idx="26" hasCustomPrompt="1"/>
          </p:nvPr>
        </p:nvSpPr>
        <p:spPr>
          <a:xfrm>
            <a:off x="4372826" y="5637032"/>
            <a:ext cx="3446348" cy="537417"/>
          </a:xfrm>
        </p:spPr>
        <p:txBody>
          <a:bodyPr anchor="t" anchorCtr="0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Сайт</a:t>
            </a:r>
            <a:endParaRPr lang="en-US" altLang="ja-JP" dirty="0"/>
          </a:p>
        </p:txBody>
      </p:sp>
      <p:sp>
        <p:nvSpPr>
          <p:cNvPr id="30" name="текст"/>
          <p:cNvSpPr>
            <a:spLocks noGrp="1"/>
          </p:cNvSpPr>
          <p:nvPr>
            <p:ph type="body" sz="quarter" idx="27" hasCustomPrompt="1"/>
          </p:nvPr>
        </p:nvSpPr>
        <p:spPr>
          <a:xfrm>
            <a:off x="8245527" y="5652938"/>
            <a:ext cx="3056775" cy="537417"/>
          </a:xfrm>
        </p:spPr>
        <p:txBody>
          <a:bodyPr anchor="t" anchorCtr="0">
            <a:noAutofit/>
          </a:bodyPr>
          <a:lstStyle>
            <a:lvl1pPr algn="ctr">
              <a:lnSpc>
                <a:spcPct val="120000"/>
              </a:lnSpc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Телефон</a:t>
            </a:r>
            <a:endParaRPr lang="en-US" altLang="ja-JP" dirty="0"/>
          </a:p>
        </p:txBody>
      </p:sp>
      <p:pic>
        <p:nvPicPr>
          <p:cNvPr id="34" name="Рисунок 33"/>
          <p:cNvPicPr>
            <a:picLocks noChangeAspect="1"/>
          </p:cNvPicPr>
          <p:nvPr userDrawn="1"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786" y="389968"/>
            <a:ext cx="460429" cy="553062"/>
          </a:xfrm>
          <a:prstGeom prst="rect">
            <a:avLst/>
          </a:prstGeom>
        </p:spPr>
      </p:pic>
      <p:sp>
        <p:nvSpPr>
          <p:cNvPr id="35" name="Прямоугольник 34"/>
          <p:cNvSpPr/>
          <p:nvPr userDrawn="1"/>
        </p:nvSpPr>
        <p:spPr>
          <a:xfrm>
            <a:off x="3048000" y="105703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ГАОУ ДПО СВЕРДЛОВСКОЙ ОБЛАСТИ</a:t>
            </a:r>
          </a:p>
          <a:p>
            <a:pPr algn="ctr"/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«ИНСТИТУТ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489263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" grpId="0">
        <p:tmplLst>
          <p:tmpl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агодарно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фон"/>
          <p:cNvSpPr/>
          <p:nvPr userDrawn="1"/>
        </p:nvSpPr>
        <p:spPr>
          <a:xfrm>
            <a:off x="0" y="4611757"/>
            <a:ext cx="12192000" cy="224624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3" name="благодарность"/>
          <p:cNvSpPr>
            <a:spLocks noGrp="1"/>
          </p:cNvSpPr>
          <p:nvPr>
            <p:ph type="body" sz="quarter" idx="15" hasCustomPrompt="1"/>
          </p:nvPr>
        </p:nvSpPr>
        <p:spPr>
          <a:xfrm>
            <a:off x="1445080" y="1311965"/>
            <a:ext cx="9271835" cy="2057028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000" spc="10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ru-RU" altLang="ja-JP" dirty="0"/>
              <a:t>БЛАГОДАРИМ </a:t>
            </a:r>
          </a:p>
          <a:p>
            <a:pPr lvl="0"/>
            <a:r>
              <a:rPr lang="ru-RU" altLang="ja-JP" dirty="0"/>
              <a:t>ЗА ВНИМАНИЕ</a:t>
            </a:r>
            <a:endParaRPr lang="en-US" dirty="0"/>
          </a:p>
        </p:txBody>
      </p:sp>
      <p:sp>
        <p:nvSpPr>
          <p:cNvPr id="6" name="вопросы"/>
          <p:cNvSpPr>
            <a:spLocks noGrp="1"/>
          </p:cNvSpPr>
          <p:nvPr>
            <p:ph type="body" sz="quarter" idx="16" hasCustomPrompt="1"/>
          </p:nvPr>
        </p:nvSpPr>
        <p:spPr>
          <a:xfrm>
            <a:off x="1459553" y="3398997"/>
            <a:ext cx="9271835" cy="129014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spcBef>
                <a:spcPts val="0"/>
              </a:spcBef>
              <a:defRPr sz="3600" b="0" spc="4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Есть ли вопросы?</a:t>
            </a:r>
            <a:endParaRPr lang="en-US" dirty="0"/>
          </a:p>
        </p:txBody>
      </p:sp>
      <p:sp>
        <p:nvSpPr>
          <p:cNvPr id="8" name="текст"/>
          <p:cNvSpPr>
            <a:spLocks noGrp="1"/>
          </p:cNvSpPr>
          <p:nvPr>
            <p:ph type="body" sz="quarter" idx="23" hasCustomPrompt="1"/>
          </p:nvPr>
        </p:nvSpPr>
        <p:spPr>
          <a:xfrm>
            <a:off x="2570303" y="4903304"/>
            <a:ext cx="7051395" cy="1721052"/>
          </a:xfrm>
        </p:spPr>
        <p:txBody>
          <a:bodyPr anchor="b">
            <a:noAutofit/>
          </a:bodyPr>
          <a:lstStyle>
            <a:lvl1pPr algn="ctr">
              <a:lnSpc>
                <a:spcPct val="120000"/>
              </a:lnSpc>
              <a:spcBef>
                <a:spcPts val="800"/>
              </a:spcBef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Ресурсы института</a:t>
            </a:r>
          </a:p>
          <a:p>
            <a:pPr lvl="0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827997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к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164BF-D67A-46C0-81D2-5BAF67C00C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Рамка"/>
          <p:cNvSpPr/>
          <p:nvPr userDrawn="1"/>
        </p:nvSpPr>
        <p:spPr>
          <a:xfrm>
            <a:off x="514896" y="1448781"/>
            <a:ext cx="3873055" cy="3873055"/>
          </a:xfrm>
          <a:prstGeom prst="ellipse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 w="12700">
            <a:solidFill>
              <a:schemeClr val="bg2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Изображение"/>
          <p:cNvSpPr>
            <a:spLocks noGrp="1"/>
          </p:cNvSpPr>
          <p:nvPr>
            <p:ph type="pic" sz="quarter" idx="12" hasCustomPrompt="1"/>
          </p:nvPr>
        </p:nvSpPr>
        <p:spPr>
          <a:xfrm>
            <a:off x="642194" y="1576079"/>
            <a:ext cx="3618459" cy="3618458"/>
          </a:xfrm>
          <a:prstGeom prst="ellipse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84798" y="1006227"/>
            <a:ext cx="6792359" cy="1939798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ФАМИЛИЯ</a:t>
            </a:r>
            <a:br>
              <a:rPr lang="ru-RU" dirty="0"/>
            </a:br>
            <a:r>
              <a:rPr lang="ru-RU" dirty="0"/>
              <a:t>Имя Отчество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idx="1"/>
          </p:nvPr>
        </p:nvSpPr>
        <p:spPr>
          <a:xfrm>
            <a:off x="4793227" y="4194312"/>
            <a:ext cx="6783932" cy="1778783"/>
          </a:xfrm>
        </p:spPr>
        <p:txBody>
          <a:bodyPr/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4793226" y="3513835"/>
            <a:ext cx="6783931" cy="325900"/>
          </a:xfrm>
        </p:spPr>
        <p:txBody>
          <a:bodyPr>
            <a:normAutofit/>
          </a:bodyPr>
          <a:lstStyle>
            <a:lvl1pPr marL="0" indent="0" algn="l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96" y="322081"/>
            <a:ext cx="460429" cy="553062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1212653" y="33054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ГАОУ ДПО СВЕРДЛОВСКОЙ ОБЛАСТИ</a:t>
            </a:r>
          </a:p>
          <a:p>
            <a:pPr algn="l"/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«ИНСТИТУТ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263718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1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2" grpId="0" build="p">
        <p:tmplLst>
          <p:tmpl lvl="1">
            <p:tnLst>
              <p:par>
                <p:cTn presetID="2" presetClass="entr" presetSubtype="2" accel="2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animBg="1"/>
      <p:bldP spid="14" grpId="0" animBg="1"/>
      <p:bldP spid="15" grpId="0" animBg="1"/>
      <p:bldP spid="10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_3 Двой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он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8" name="Рисунок 2"/>
          <p:cNvSpPr>
            <a:spLocks noGrp="1"/>
          </p:cNvSpPr>
          <p:nvPr>
            <p:ph type="pic" sz="quarter" idx="11" hasCustomPrompt="1"/>
          </p:nvPr>
        </p:nvSpPr>
        <p:spPr>
          <a:xfrm>
            <a:off x="6238121" y="3886199"/>
            <a:ext cx="5953878" cy="2190511"/>
          </a:xfrm>
          <a:custGeom>
            <a:avLst/>
            <a:gdLst/>
            <a:ahLst/>
            <a:cxnLst/>
            <a:rect l="l" t="t" r="r" b="b"/>
            <a:pathLst>
              <a:path w="8930042" h="3285766">
                <a:moveTo>
                  <a:pt x="1032594" y="0"/>
                </a:moveTo>
                <a:lnTo>
                  <a:pt x="8930042" y="0"/>
                </a:lnTo>
                <a:lnTo>
                  <a:pt x="8930042" y="3278042"/>
                </a:lnTo>
                <a:lnTo>
                  <a:pt x="1035115" y="3278042"/>
                </a:lnTo>
                <a:lnTo>
                  <a:pt x="1035115" y="3285766"/>
                </a:lnTo>
                <a:lnTo>
                  <a:pt x="1032681" y="3278042"/>
                </a:lnTo>
                <a:lnTo>
                  <a:pt x="1032594" y="3278042"/>
                </a:lnTo>
                <a:lnTo>
                  <a:pt x="1032594" y="3277764"/>
                </a:lnTo>
                <a:lnTo>
                  <a:pt x="0" y="401"/>
                </a:lnTo>
                <a:lnTo>
                  <a:pt x="1032594" y="401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grpSp>
        <p:nvGrpSpPr>
          <p:cNvPr id="9" name="Цветной блок"/>
          <p:cNvGrpSpPr/>
          <p:nvPr userDrawn="1"/>
        </p:nvGrpSpPr>
        <p:grpSpPr>
          <a:xfrm>
            <a:off x="0" y="0"/>
            <a:ext cx="7176213" cy="6856414"/>
            <a:chOff x="0" y="0"/>
            <a:chExt cx="10763386" cy="10284621"/>
          </a:xfr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" name="Треугольник"/>
            <p:cNvSpPr/>
            <p:nvPr userDrawn="1"/>
          </p:nvSpPr>
          <p:spPr>
            <a:xfrm>
              <a:off x="7523026" y="0"/>
              <a:ext cx="3240360" cy="102846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"/>
            <p:cNvSpPr/>
            <p:nvPr userDrawn="1"/>
          </p:nvSpPr>
          <p:spPr>
            <a:xfrm>
              <a:off x="0" y="0"/>
              <a:ext cx="7523026" cy="10278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14" name="Рисунок 1"/>
          <p:cNvSpPr>
            <a:spLocks noGrp="1"/>
          </p:cNvSpPr>
          <p:nvPr>
            <p:ph type="pic" sz="quarter" idx="10" hasCustomPrompt="1"/>
          </p:nvPr>
        </p:nvSpPr>
        <p:spPr>
          <a:xfrm>
            <a:off x="1681" y="788708"/>
            <a:ext cx="5952833" cy="2186926"/>
          </a:xfrm>
          <a:custGeom>
            <a:avLst/>
            <a:gdLst/>
            <a:ahLst/>
            <a:cxnLst/>
            <a:rect l="l" t="t" r="r" b="b"/>
            <a:pathLst>
              <a:path w="8928474" h="3280389">
                <a:moveTo>
                  <a:pt x="7894927" y="0"/>
                </a:moveTo>
                <a:lnTo>
                  <a:pt x="7897361" y="7724"/>
                </a:lnTo>
                <a:lnTo>
                  <a:pt x="7897448" y="7724"/>
                </a:lnTo>
                <a:lnTo>
                  <a:pt x="7897448" y="8002"/>
                </a:lnTo>
                <a:lnTo>
                  <a:pt x="8928474" y="3280389"/>
                </a:lnTo>
                <a:lnTo>
                  <a:pt x="0" y="3280389"/>
                </a:lnTo>
                <a:lnTo>
                  <a:pt x="0" y="7724"/>
                </a:lnTo>
                <a:lnTo>
                  <a:pt x="7894927" y="7724"/>
                </a:lnTo>
                <a:close/>
              </a:path>
            </a:pathLst>
          </a:custGeom>
        </p:spPr>
        <p:txBody>
          <a:bodyPr/>
          <a:lstStyle>
            <a:lvl1pPr>
              <a:defRPr baseline="0"/>
            </a:lvl1pPr>
          </a:lstStyle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sp>
        <p:nvSpPr>
          <p:cNvPr id="20" name="Заголовок"/>
          <p:cNvSpPr>
            <a:spLocks noGrp="1"/>
          </p:cNvSpPr>
          <p:nvPr>
            <p:ph type="body" sz="quarter" idx="16" hasCustomPrompt="1"/>
          </p:nvPr>
        </p:nvSpPr>
        <p:spPr>
          <a:xfrm>
            <a:off x="424878" y="3066144"/>
            <a:ext cx="5282151" cy="202514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spc="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  <a:p>
            <a:pPr lvl="0"/>
            <a:r>
              <a:rPr lang="ru-RU" dirty="0"/>
              <a:t>РАЗДЕЛА</a:t>
            </a:r>
            <a:endParaRPr lang="en-US" dirty="0"/>
          </a:p>
        </p:txBody>
      </p:sp>
      <p:sp>
        <p:nvSpPr>
          <p:cNvPr id="21" name="Абзац"/>
          <p:cNvSpPr>
            <a:spLocks noGrp="1"/>
          </p:cNvSpPr>
          <p:nvPr>
            <p:ph type="body" sz="quarter" idx="17" hasCustomPrompt="1"/>
          </p:nvPr>
        </p:nvSpPr>
        <p:spPr>
          <a:xfrm>
            <a:off x="6529874" y="666044"/>
            <a:ext cx="5282151" cy="2983089"/>
          </a:xfrm>
        </p:spPr>
        <p:txBody>
          <a:bodyPr anchor="t">
            <a:noAutofit/>
          </a:bodyPr>
          <a:lstStyle>
            <a:lvl1pPr marL="0" indent="0" algn="l">
              <a:lnSpc>
                <a:spcPct val="12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2909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2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1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1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228601"/>
            <a:ext cx="12192000" cy="310162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52828" y="4433402"/>
            <a:ext cx="5117394" cy="1796697"/>
          </a:xfrm>
        </p:spPr>
        <p:txBody>
          <a:bodyPr anchor="t" anchorCtr="0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</a:t>
            </a:r>
            <a:br>
              <a:rPr lang="ru-RU" dirty="0"/>
            </a:br>
            <a:r>
              <a:rPr lang="ru-RU" dirty="0"/>
              <a:t>ЗАГОЛОВКА РАЗДЕЛА 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Изображение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462844"/>
            <a:ext cx="12192000" cy="3567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Вставить изображение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18110" y="4433402"/>
            <a:ext cx="5111045" cy="1796698"/>
          </a:xfrm>
        </p:spPr>
        <p:txBody>
          <a:bodyPr/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411936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11" grpId="0" uiExpand="1" build="p" animBg="1"/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мка"/>
          <p:cNvSpPr/>
          <p:nvPr userDrawn="1"/>
        </p:nvSpPr>
        <p:spPr>
          <a:xfrm>
            <a:off x="4535691" y="518661"/>
            <a:ext cx="3088191" cy="3088191"/>
          </a:xfrm>
          <a:prstGeom prst="ellipse">
            <a:avLst/>
          </a:prstGeom>
          <a:solidFill>
            <a:schemeClr val="accent1">
              <a:lumMod val="20000"/>
              <a:lumOff val="80000"/>
              <a:alpha val="14000"/>
            </a:schemeClr>
          </a:solidFill>
          <a:ln w="12700">
            <a:solidFill>
              <a:schemeClr val="bg2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Изображение"/>
          <p:cNvSpPr>
            <a:spLocks noGrp="1"/>
          </p:cNvSpPr>
          <p:nvPr>
            <p:ph type="pic" sz="quarter" idx="12" hasCustomPrompt="1"/>
          </p:nvPr>
        </p:nvSpPr>
        <p:spPr>
          <a:xfrm>
            <a:off x="4670436" y="653407"/>
            <a:ext cx="2818701" cy="2818701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kumimoji="1" lang="ru-RU" altLang="ja-JP" dirty="0"/>
              <a:t>Вставить изображение</a:t>
            </a:r>
            <a:endParaRPr kumimoji="1" lang="ja-JP" altLang="en-US" dirty="0"/>
          </a:p>
        </p:txBody>
      </p:sp>
      <p:sp>
        <p:nvSpPr>
          <p:cNvPr id="14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3741597"/>
            <a:ext cx="9144000" cy="756507"/>
          </a:xfrm>
        </p:spPr>
        <p:txBody>
          <a:bodyPr anchor="b">
            <a:normAutofit/>
          </a:bodyPr>
          <a:lstStyle>
            <a:lvl1pPr algn="ctr">
              <a:defRPr sz="4400" spc="3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 </a:t>
            </a:r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632850"/>
            <a:ext cx="9144000" cy="425848"/>
          </a:xfrm>
        </p:spPr>
        <p:txBody>
          <a:bodyPr>
            <a:normAutofit/>
          </a:bodyPr>
          <a:lstStyle>
            <a:lvl1pPr marL="0" indent="0" algn="ctr">
              <a:buNone/>
              <a:defRPr sz="2000" spc="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7" name="Текст"/>
          <p:cNvSpPr>
            <a:spLocks noGrp="1"/>
          </p:cNvSpPr>
          <p:nvPr>
            <p:ph type="body" sz="quarter" idx="17" hasCustomPrompt="1"/>
          </p:nvPr>
        </p:nvSpPr>
        <p:spPr>
          <a:xfrm>
            <a:off x="1524000" y="5193445"/>
            <a:ext cx="9144000" cy="1310594"/>
          </a:xfrm>
        </p:spPr>
        <p:txBody>
          <a:bodyPr anchor="t">
            <a:noAutofit/>
          </a:bodyPr>
          <a:lstStyle>
            <a:lvl1pPr marL="0" indent="0" algn="l">
              <a:lnSpc>
                <a:spcPct val="12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образец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1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1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1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1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ойной слайд: Рисунок, заголовок, подзаголовок,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он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grpSp>
        <p:nvGrpSpPr>
          <p:cNvPr id="9" name="Цветной блок"/>
          <p:cNvGrpSpPr/>
          <p:nvPr userDrawn="1"/>
        </p:nvGrpSpPr>
        <p:grpSpPr>
          <a:xfrm>
            <a:off x="0" y="0"/>
            <a:ext cx="6128657" cy="6856414"/>
            <a:chOff x="0" y="0"/>
            <a:chExt cx="10763386" cy="10284621"/>
          </a:xfr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" name="2"/>
            <p:cNvSpPr/>
            <p:nvPr userDrawn="1"/>
          </p:nvSpPr>
          <p:spPr>
            <a:xfrm>
              <a:off x="7523026" y="0"/>
              <a:ext cx="3240360" cy="102846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8" name="1"/>
            <p:cNvSpPr/>
            <p:nvPr userDrawn="1"/>
          </p:nvSpPr>
          <p:spPr>
            <a:xfrm>
              <a:off x="0" y="0"/>
              <a:ext cx="7523026" cy="10278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14" name="Изображение"/>
          <p:cNvSpPr>
            <a:spLocks noGrp="1"/>
          </p:cNvSpPr>
          <p:nvPr>
            <p:ph type="pic" sz="quarter" idx="10" hasCustomPrompt="1"/>
          </p:nvPr>
        </p:nvSpPr>
        <p:spPr>
          <a:xfrm>
            <a:off x="1682" y="788708"/>
            <a:ext cx="5081948" cy="2186926"/>
          </a:xfrm>
          <a:custGeom>
            <a:avLst/>
            <a:gdLst/>
            <a:ahLst/>
            <a:cxnLst/>
            <a:rect l="l" t="t" r="r" b="b"/>
            <a:pathLst>
              <a:path w="8928474" h="3280389">
                <a:moveTo>
                  <a:pt x="7894927" y="0"/>
                </a:moveTo>
                <a:lnTo>
                  <a:pt x="7897361" y="7724"/>
                </a:lnTo>
                <a:lnTo>
                  <a:pt x="7897448" y="7724"/>
                </a:lnTo>
                <a:lnTo>
                  <a:pt x="7897448" y="8002"/>
                </a:lnTo>
                <a:lnTo>
                  <a:pt x="8928474" y="3280389"/>
                </a:lnTo>
                <a:lnTo>
                  <a:pt x="0" y="3280389"/>
                </a:lnTo>
                <a:lnTo>
                  <a:pt x="0" y="7724"/>
                </a:lnTo>
                <a:lnTo>
                  <a:pt x="7894927" y="7724"/>
                </a:lnTo>
                <a:close/>
              </a:path>
            </a:pathLst>
          </a:custGeom>
        </p:spPr>
        <p:txBody>
          <a:bodyPr/>
          <a:lstStyle>
            <a:lvl1pPr>
              <a:defRPr baseline="0"/>
            </a:lvl1pPr>
          </a:lstStyle>
          <a:p>
            <a:r>
              <a:rPr kumimoji="1" lang="ru-RU" altLang="ja-JP" dirty="0"/>
              <a:t>рисунок</a:t>
            </a:r>
            <a:endParaRPr kumimoji="1" lang="ja-JP" altLang="en-US" dirty="0"/>
          </a:p>
        </p:txBody>
      </p:sp>
      <p:sp>
        <p:nvSpPr>
          <p:cNvPr id="20" name="Заголовок"/>
          <p:cNvSpPr>
            <a:spLocks noGrp="1"/>
          </p:cNvSpPr>
          <p:nvPr>
            <p:ph type="body" sz="quarter" idx="16" hasCustomPrompt="1"/>
          </p:nvPr>
        </p:nvSpPr>
        <p:spPr>
          <a:xfrm>
            <a:off x="424879" y="3066144"/>
            <a:ext cx="4658752" cy="2191656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spc="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  <a:p>
            <a:pPr lvl="0"/>
            <a:r>
              <a:rPr lang="ru-RU" dirty="0"/>
              <a:t>РАЗДЕЛА</a:t>
            </a:r>
          </a:p>
        </p:txBody>
      </p:sp>
      <p:sp>
        <p:nvSpPr>
          <p:cNvPr id="21" name="текст"/>
          <p:cNvSpPr>
            <a:spLocks noGrp="1"/>
          </p:cNvSpPr>
          <p:nvPr>
            <p:ph type="body" sz="quarter" idx="17" hasCustomPrompt="1"/>
          </p:nvPr>
        </p:nvSpPr>
        <p:spPr>
          <a:xfrm>
            <a:off x="6346371" y="788708"/>
            <a:ext cx="5007430" cy="5165778"/>
          </a:xfrm>
        </p:spPr>
        <p:txBody>
          <a:bodyPr anchor="t">
            <a:noAutofit/>
          </a:bodyPr>
          <a:lstStyle>
            <a:lvl1pPr marL="0" indent="0" algn="l">
              <a:lnSpc>
                <a:spcPct val="12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 altLang="ja-JP" dirty="0"/>
              <a:t>образец текста</a:t>
            </a:r>
            <a:endParaRPr lang="en-US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35429" y="5341515"/>
            <a:ext cx="5257800" cy="700263"/>
          </a:xfrm>
        </p:spPr>
        <p:txBody>
          <a:bodyPr>
            <a:normAutofit/>
          </a:bodyPr>
          <a:lstStyle>
            <a:lvl1pPr marL="0" indent="0" algn="l">
              <a:buNone/>
              <a:defRPr sz="2000" spc="6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31994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1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1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1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6220178" y="668867"/>
            <a:ext cx="5971822" cy="55202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5117394" cy="149630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Изображение"/>
          <p:cNvSpPr>
            <a:spLocks noGrp="1"/>
          </p:cNvSpPr>
          <p:nvPr>
            <p:ph type="pic" sz="quarter" idx="10" hasCustomPrompt="1"/>
          </p:nvPr>
        </p:nvSpPr>
        <p:spPr>
          <a:xfrm>
            <a:off x="6389511" y="0"/>
            <a:ext cx="580248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Вставить изображение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3514284"/>
            <a:ext cx="5111045" cy="2085005"/>
          </a:xfrm>
        </p:spPr>
        <p:txBody>
          <a:bodyPr/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739179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11" grpId="0" animBg="1"/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668867"/>
            <a:ext cx="5971822" cy="55202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59764" y="1126278"/>
            <a:ext cx="5117394" cy="1496306"/>
          </a:xfrm>
        </p:spPr>
        <p:txBody>
          <a:bodyPr anchor="b">
            <a:noAutofit/>
          </a:bodyPr>
          <a:lstStyle>
            <a:lvl1pPr>
              <a:defRPr sz="4400" spc="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Изображение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80248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Вставить изображение</a:t>
            </a:r>
          </a:p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66113" y="2862944"/>
            <a:ext cx="5111045" cy="2736346"/>
          </a:xfrm>
        </p:spPr>
        <p:txBody>
          <a:bodyPr/>
          <a:lstStyle>
            <a:lvl1pPr marL="0" indent="0"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 rot="10800000" flipH="1">
            <a:off x="10938235" y="1696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 rot="10800000" flipH="1">
            <a:off x="10938235" y="3220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 rot="10800000" flipH="1">
            <a:off x="10938235" y="474482"/>
            <a:ext cx="1253765" cy="471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9482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ac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ac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11" grpId="0" animBg="1"/>
      <p:bldP spid="3" grpId="0" build="p">
        <p:tmplLst>
          <p:tmpl lvl="1">
            <p:tnLst>
              <p:par>
                <p:cTn presetID="2" presetClass="entr" presetSubtype="2" accel="2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/>
      <p:bldP spid="12" grpId="0" animBg="1"/>
      <p:bldP spid="14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Екатеринбург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ГАОУ ДПО Свердловской области «Институт развития образования»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F8D1-4149-4E49-A901-823A886AC39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73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11" r:id="rId3"/>
    <p:sldLayoutId id="2147483689" r:id="rId4"/>
    <p:sldLayoutId id="2147483688" r:id="rId5"/>
    <p:sldLayoutId id="2147483703" r:id="rId6"/>
    <p:sldLayoutId id="2147483695" r:id="rId7"/>
    <p:sldLayoutId id="2147483651" r:id="rId8"/>
    <p:sldLayoutId id="2147483693" r:id="rId9"/>
    <p:sldLayoutId id="2147483694" r:id="rId10"/>
    <p:sldLayoutId id="2147483709" r:id="rId11"/>
    <p:sldLayoutId id="2147483700" r:id="rId12"/>
    <p:sldLayoutId id="2147483701" r:id="rId13"/>
    <p:sldLayoutId id="2147483690" r:id="rId14"/>
    <p:sldLayoutId id="2147483704" r:id="rId15"/>
    <p:sldLayoutId id="2147483692" r:id="rId16"/>
    <p:sldLayoutId id="2147483728" r:id="rId17"/>
    <p:sldLayoutId id="2147483655" r:id="rId18"/>
    <p:sldLayoutId id="2147483691" r:id="rId19"/>
    <p:sldLayoutId id="2147483729" r:id="rId20"/>
    <p:sldLayoutId id="2147483726" r:id="rId21"/>
    <p:sldLayoutId id="2147483727" r:id="rId2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7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812" y="2298551"/>
            <a:ext cx="9144000" cy="1498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 функциональной грамотности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812" y="3956685"/>
            <a:ext cx="9144000" cy="1655762"/>
          </a:xfrm>
        </p:spPr>
        <p:txBody>
          <a:bodyPr/>
          <a:lstStyle/>
          <a:p>
            <a:r>
              <a:rPr lang="ru-RU" dirty="0"/>
              <a:t>результаты регионального мониторинга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Екатеринбург, 2021</a:t>
            </a:r>
          </a:p>
        </p:txBody>
      </p:sp>
    </p:spTree>
    <p:extLst>
      <p:ext uri="{BB962C8B-B14F-4D97-AF65-F5344CB8AC3E}">
        <p14:creationId xmlns:p14="http://schemas.microsoft.com/office/powerpoint/2010/main" val="34855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Характеристика</a:t>
            </a:r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	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>
          <a:xfrm>
            <a:off x="2198922" y="989767"/>
            <a:ext cx="8739311" cy="425848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д</a:t>
            </a:r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анные о составе участников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00721"/>
              </p:ext>
            </p:extLst>
          </p:nvPr>
        </p:nvGraphicFramePr>
        <p:xfrm>
          <a:off x="2146765" y="1955070"/>
          <a:ext cx="9196576" cy="188898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06953"/>
                <a:gridCol w="1878470"/>
                <a:gridCol w="2020047"/>
                <a:gridCol w="2079812"/>
                <a:gridCol w="2211294"/>
              </a:tblGrid>
              <a:tr h="1003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Класс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учащихся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ОО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классов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экспертов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2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27 737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508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1326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3070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2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39 010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957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2053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7224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86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Характеристика</a:t>
            </a:r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	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>
          <a:xfrm>
            <a:off x="2198922" y="989767"/>
            <a:ext cx="8739311" cy="4258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основные характеристики КИМ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886673"/>
              </p:ext>
            </p:extLst>
          </p:nvPr>
        </p:nvGraphicFramePr>
        <p:xfrm>
          <a:off x="2198922" y="1767331"/>
          <a:ext cx="8516890" cy="42704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404626"/>
                <a:gridCol w="2625360"/>
                <a:gridCol w="2486904"/>
              </a:tblGrid>
              <a:tr h="46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Характеристика КИМ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класс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 класс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46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Число вариантов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46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Число блоков в варианте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46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Время выполнения работы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урока с перерывом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урока с перерывом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46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Число заданий в одном блоке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3 до 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4 до 10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46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Число заданий в одном варианте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25 до 27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26 до 28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793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 балл за выполнение работы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40 до 43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 38 до 42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756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Результаты</a:t>
            </a:r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	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>
          <a:xfrm>
            <a:off x="2198922" y="989767"/>
            <a:ext cx="8739311" cy="4258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Распределение первичных баллов, 4 класс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5" name="image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8570" y="1673412"/>
            <a:ext cx="8044748" cy="406156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772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Результаты</a:t>
            </a:r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	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>
          <a:xfrm>
            <a:off x="2198922" y="989767"/>
            <a:ext cx="8739311" cy="4258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Распределение первичных баллов, 8 класс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612" y="1556051"/>
            <a:ext cx="8677368" cy="454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84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Результаты</a:t>
            </a:r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	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>
          <a:xfrm>
            <a:off x="2198922" y="989767"/>
            <a:ext cx="8739311" cy="4258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Успешность (% от максимального балла)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985571"/>
              </p:ext>
            </p:extLst>
          </p:nvPr>
        </p:nvGraphicFramePr>
        <p:xfrm>
          <a:off x="2265082" y="2014071"/>
          <a:ext cx="8673153" cy="26381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236"/>
                <a:gridCol w="1333293"/>
                <a:gridCol w="1032604"/>
                <a:gridCol w="1032604"/>
                <a:gridCol w="1032604"/>
                <a:gridCol w="1032604"/>
                <a:gridCol w="1032604"/>
                <a:gridCol w="1032604"/>
              </a:tblGrid>
              <a:tr h="6633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Класс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Доля выполнения работы в целом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Доля выполнения заданий по определенному направлению функциональной </a:t>
                      </a:r>
                      <a:r>
                        <a:rPr lang="ru-RU" sz="1600" b="1" dirty="0" smtClean="0">
                          <a:effectLst/>
                        </a:rPr>
                        <a:t>грамотности 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МГ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ЧГ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ФГ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ЕГ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ГК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КМ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</a:tr>
              <a:tr h="676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 класс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37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39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45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37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39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92D050"/>
                    </a:solidFill>
                  </a:tcPr>
                </a:tc>
              </a:tr>
              <a:tr h="676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 класс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39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44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32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41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27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38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Результаты</a:t>
            </a:r>
            <a:r>
              <a:rPr lang="ru-RU" dirty="0">
                <a:effectLst>
                  <a:innerShdw blurRad="114300">
                    <a:prstClr val="black"/>
                  </a:innerShdw>
                </a:effectLst>
              </a:rPr>
              <a:t>	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>
          <a:xfrm>
            <a:off x="2198922" y="989767"/>
            <a:ext cx="8739311" cy="4258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innerShdw blurRad="114300">
                    <a:prstClr val="black"/>
                  </a:innerShdw>
                </a:effectLst>
              </a:rPr>
              <a:t>Сопоставление 4 и 8 класса</a:t>
            </a:r>
            <a:endParaRPr lang="ru-RU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6" name="image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1780" y="1667846"/>
            <a:ext cx="7865913" cy="426081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00618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3"/>
          </p:nvPr>
        </p:nvSpPr>
        <p:spPr>
          <a:xfrm>
            <a:off x="4372826" y="2921075"/>
            <a:ext cx="4805041" cy="1154126"/>
          </a:xfrm>
        </p:spPr>
        <p:txBody>
          <a:bodyPr/>
          <a:lstStyle/>
          <a:p>
            <a:r>
              <a:rPr lang="ru-RU" dirty="0"/>
              <a:t>г. Екатеринбург, ул. Академическая, д. 16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support.gia66. </a:t>
            </a:r>
            <a:r>
              <a:rPr lang="en-US" dirty="0" err="1"/>
              <a:t>ru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irro.ru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8(343)369-29-86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/>
              <a:t>РЦОИиОКО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992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РО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1099DE"/>
      </a:accent1>
      <a:accent2>
        <a:srgbClr val="D36F8C"/>
      </a:accent2>
      <a:accent3>
        <a:srgbClr val="43C6E5"/>
      </a:accent3>
      <a:accent4>
        <a:srgbClr val="10CF9B"/>
      </a:accent4>
      <a:accent5>
        <a:srgbClr val="F0A33C"/>
      </a:accent5>
      <a:accent6>
        <a:srgbClr val="F4D380"/>
      </a:accent6>
      <a:hlink>
        <a:srgbClr val="F567B8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</TotalTime>
  <Words>187</Words>
  <Application>Microsoft Office PowerPoint</Application>
  <PresentationFormat>Широкоэкранный</PresentationFormat>
  <Paragraphs>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HGｺﾞｼｯｸM</vt:lpstr>
      <vt:lpstr>Тема Office</vt:lpstr>
      <vt:lpstr>Мониторинг функциональной грамотности</vt:lpstr>
      <vt:lpstr>Характеристика </vt:lpstr>
      <vt:lpstr>Характеристика </vt:lpstr>
      <vt:lpstr>Результаты </vt:lpstr>
      <vt:lpstr>Результаты </vt:lpstr>
      <vt:lpstr>Результаты </vt:lpstr>
      <vt:lpstr>Результаты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Валерий Литвинчук</cp:lastModifiedBy>
  <cp:revision>220</cp:revision>
  <dcterms:created xsi:type="dcterms:W3CDTF">2020-10-28T07:08:00Z</dcterms:created>
  <dcterms:modified xsi:type="dcterms:W3CDTF">2021-08-23T03:29:56Z</dcterms:modified>
</cp:coreProperties>
</file>